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Relationship Id="rId7" Type="http://schemas.openxmlformats.org/officeDocument/2006/relationships/image" Target="../media/image102.png"  /><Relationship Id="rId8" Type="http://schemas.openxmlformats.org/officeDocument/2006/relationships/image" Target="../media/image103.png"  /><Relationship Id="rId9" Type="http://schemas.openxmlformats.org/officeDocument/2006/relationships/image" Target="../media/image10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Relationship Id="rId9" Type="http://schemas.openxmlformats.org/officeDocument/2006/relationships/image" Target="../media/image1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Relationship Id="rId6" Type="http://schemas.openxmlformats.org/officeDocument/2006/relationships/image" Target="../media/image117.png"  /><Relationship Id="rId7" Type="http://schemas.openxmlformats.org/officeDocument/2006/relationships/image" Target="../media/image1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Relationship Id="rId8" Type="http://schemas.openxmlformats.org/officeDocument/2006/relationships/image" Target="../media/image1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Relationship Id="rId6" Type="http://schemas.openxmlformats.org/officeDocument/2006/relationships/image" Target="../media/image144.png"  /><Relationship Id="rId7" Type="http://schemas.openxmlformats.org/officeDocument/2006/relationships/image" Target="../media/image1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15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5.png"  /><Relationship Id="rId18" Type="http://schemas.openxmlformats.org/officeDocument/2006/relationships/image" Target="../media/image26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Relationship Id="rId6" Type="http://schemas.openxmlformats.org/officeDocument/2006/relationships/image" Target="../media/image156.png"  /><Relationship Id="rId7" Type="http://schemas.openxmlformats.org/officeDocument/2006/relationships/image" Target="../media/image15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31.png"  /><Relationship Id="rId4" Type="http://schemas.openxmlformats.org/officeDocument/2006/relationships/image" Target="../media/image31.png"  /><Relationship Id="rId5" Type="http://schemas.openxmlformats.org/officeDocument/2006/relationships/image" Target="../media/image159.png"  /><Relationship Id="rId6" Type="http://schemas.openxmlformats.org/officeDocument/2006/relationships/hyperlink" Target="https://github.com/bul-dak/Java1" TargetMode="External" /><Relationship Id="rId7" Type="http://schemas.openxmlformats.org/officeDocument/2006/relationships/hyperlink" Target="https://github.com/suyxonxx/Team-Project-5252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.png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.pn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.png"  /><Relationship Id="rId11" Type="http://schemas.openxmlformats.org/officeDocument/2006/relationships/image" Target="../media/image56.png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631" y="6626227"/>
            <a:ext cx="6684438" cy="118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8345" y="7406287"/>
            <a:ext cx="7251536" cy="3090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485" y="4330353"/>
            <a:ext cx="1494958" cy="725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485" y="503682"/>
            <a:ext cx="13253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485" y="9156835"/>
            <a:ext cx="2481549" cy="725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131586" y="1719010"/>
            <a:ext cx="2842073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620230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4443" y="615896"/>
            <a:ext cx="4816150" cy="9140973"/>
            <a:chOff x="10994443" y="615896"/>
            <a:chExt cx="4816150" cy="9140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4443" y="615896"/>
              <a:ext cx="4816150" cy="914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247"/>
            <a:ext cx="14408508" cy="1243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868800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174" y="225259"/>
            <a:ext cx="6227445" cy="10060456"/>
            <a:chOff x="10216174" y="225259"/>
            <a:chExt cx="6227445" cy="1006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6174" y="225259"/>
              <a:ext cx="6227445" cy="1006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65096"/>
            <a:ext cx="14408508" cy="9531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34445"/>
            <a:ext cx="8401210" cy="9313242"/>
            <a:chOff x="9142857" y="734445"/>
            <a:chExt cx="8401210" cy="9313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34445"/>
              <a:ext cx="8401210" cy="931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676730"/>
            <a:ext cx="14408508" cy="860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7467"/>
            <a:ext cx="8401210" cy="9330781"/>
            <a:chOff x="9142857" y="477467"/>
            <a:chExt cx="8401210" cy="9330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77467"/>
              <a:ext cx="8401210" cy="933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54170"/>
            <a:ext cx="14408508" cy="9482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0304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4271" y="355236"/>
            <a:ext cx="5215724" cy="9658747"/>
            <a:chOff x="10794271" y="355236"/>
            <a:chExt cx="5215724" cy="9658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4271" y="355236"/>
              <a:ext cx="5215724" cy="965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255102"/>
            <a:ext cx="14408508" cy="12271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62164"/>
            <a:ext cx="8401210" cy="9479863"/>
            <a:chOff x="9142857" y="362164"/>
            <a:chExt cx="8401210" cy="9479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62164"/>
              <a:ext cx="8401210" cy="9479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449323" cy="1109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8872" y="4484020"/>
            <a:ext cx="6326724" cy="5798397"/>
            <a:chOff x="10928872" y="4484020"/>
            <a:chExt cx="6326724" cy="57983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8872" y="4484020"/>
              <a:ext cx="6326724" cy="579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8872" y="-633102"/>
            <a:ext cx="6326724" cy="5805001"/>
            <a:chOff x="10928872" y="-633102"/>
            <a:chExt cx="6326724" cy="5805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8872" y="-633102"/>
              <a:ext cx="6326724" cy="580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879990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4286" y="1082924"/>
            <a:ext cx="8338385" cy="7816148"/>
            <a:chOff x="9214286" y="1082924"/>
            <a:chExt cx="8338385" cy="7816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4286" y="1082924"/>
              <a:ext cx="8338385" cy="78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48003"/>
            <a:ext cx="14408508" cy="5622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570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88667"/>
            <a:ext cx="9142857" cy="6308381"/>
            <a:chOff x="9142857" y="1988667"/>
            <a:chExt cx="9142857" cy="6308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988667"/>
              <a:ext cx="9142857" cy="630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8978" y="2206074"/>
            <a:ext cx="8825735" cy="7259322"/>
            <a:chOff x="9058978" y="2206074"/>
            <a:chExt cx="8825735" cy="72593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8978" y="2206074"/>
              <a:ext cx="8825735" cy="725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37352" cy="203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282" y="1661263"/>
            <a:ext cx="2019662" cy="6137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282" y="5852663"/>
            <a:ext cx="2785348" cy="613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85714" y="1736157"/>
            <a:ext cx="4923810" cy="835745"/>
            <a:chOff x="8985714" y="1736157"/>
            <a:chExt cx="4923810" cy="83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429" y="1701872"/>
              <a:ext cx="1993168" cy="4542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429" y="2218095"/>
              <a:ext cx="1753558" cy="409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1430" y="5940896"/>
            <a:ext cx="2491358" cy="45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066" y="1403344"/>
            <a:ext cx="327736" cy="854062"/>
            <a:chOff x="357906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79066" y="1403344"/>
              <a:ext cx="327735" cy="327735"/>
              <a:chOff x="3579066" y="1403344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79067" y="1929671"/>
              <a:ext cx="327735" cy="327735"/>
              <a:chOff x="3579067" y="1929671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79067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5572638"/>
            <a:ext cx="11282330" cy="12309"/>
            <a:chOff x="5336688" y="5572638"/>
            <a:chExt cx="11282330" cy="12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196" y="3741939"/>
            <a:ext cx="2019653" cy="6137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2344" y="3830172"/>
            <a:ext cx="2491358" cy="45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7600" y="3461917"/>
            <a:ext cx="11282330" cy="12309"/>
            <a:chOff x="5357600" y="3461917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357600" y="3461917"/>
              <a:ext cx="11282330" cy="123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32196" y="7863768"/>
            <a:ext cx="2019320" cy="608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72344" y="7951991"/>
            <a:ext cx="2559930" cy="454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7600" y="7583737"/>
            <a:ext cx="11282330" cy="12309"/>
            <a:chOff x="5357600" y="7583737"/>
            <a:chExt cx="11282330" cy="12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5357600" y="7583737"/>
              <a:ext cx="11282330" cy="123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60923" y="1710304"/>
            <a:ext cx="1211396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5465" y="1461589"/>
            <a:ext cx="7850340" cy="8440345"/>
            <a:chOff x="9415465" y="1461589"/>
            <a:chExt cx="7850340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5465" y="1461589"/>
              <a:ext cx="7850340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177" y="524470"/>
            <a:ext cx="3694227" cy="107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5030245" y="4882999"/>
            <a:ext cx="170652" cy="444709"/>
            <a:chOff x="5030245" y="4882999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5030245" y="4882999"/>
              <a:ext cx="170651" cy="170651"/>
              <a:chOff x="5030245" y="4882999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030245" y="4882999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5030245" y="5157057"/>
              <a:ext cx="170651" cy="170651"/>
              <a:chOff x="5030245" y="5157057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030245" y="515705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72350" y="4491049"/>
            <a:ext cx="7944177" cy="1377488"/>
          </a:xfrm>
          <a:prstGeom prst="rect">
            <a:avLst/>
          </a:prstGeom>
        </p:spPr>
      </p:pic>
      <p:sp>
        <p:nvSpPr>
          <p:cNvPr id="1006" name="Subtitle 2"/>
          <p:cNvSpPr>
            <a:spLocks noGrp="1"/>
          </p:cNvSpPr>
          <p:nvPr>
            <p:ph type="subTitle" idx="1"/>
          </p:nvPr>
        </p:nvSpPr>
        <p:spPr>
          <a:xfrm>
            <a:off x="4610100" y="6134100"/>
            <a:ext cx="9067800" cy="1752600"/>
          </a:xfrm>
        </p:spPr>
        <p:txBody>
          <a:bodyPr vert="horz" lIns="91440" tIns="45720" rIns="91440" bIns="45720">
            <a:normAutofit fontScale="62500" lnSpcReduction="20000"/>
          </a:bodyPr>
          <a:lstStyle/>
          <a:p>
            <a:pPr algn="l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개인 깃 허브 주소</a:t>
            </a:r>
            <a:r>
              <a:rPr lang="en-US" altLang="ko-KR">
                <a:latin typeface="맑은 고딕"/>
                <a:ea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hlinkClick r:id="rId6" tooltip="https://github.com/bul-dak/Java1"/>
              </a:rPr>
              <a:t>https://github.com/bul-dak/Java1</a:t>
            </a:r>
            <a:endParaRPr lang="en-US" altLang="en-US"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ko-KR" altLang="en-US">
                <a:latin typeface="맑은 고딕"/>
                <a:ea typeface="맑은 고딕"/>
              </a:rPr>
              <a:t>   </a:t>
            </a:r>
            <a:r>
              <a:rPr lang="ko-KR" altLang="en-US" sz="2600">
                <a:latin typeface="맑은 고딕"/>
                <a:ea typeface="맑은 고딕"/>
              </a:rPr>
              <a:t>실행 프로젝트 </a:t>
            </a:r>
            <a:r>
              <a:rPr lang="en-US" altLang="ko-KR" sz="2600">
                <a:latin typeface="맑은 고딕"/>
                <a:ea typeface="맑은 고딕"/>
              </a:rPr>
              <a:t>: </a:t>
            </a:r>
            <a:r>
              <a:rPr lang="ko-KR" altLang="en-US" sz="2600">
                <a:latin typeface="맑은 고딕"/>
                <a:ea typeface="맑은 고딕"/>
              </a:rPr>
              <a:t>포트폴리오</a:t>
            </a:r>
            <a:r>
              <a:rPr lang="en-US" altLang="ko-KR" sz="2600">
                <a:latin typeface="맑은 고딕"/>
                <a:ea typeface="맑은 고딕"/>
              </a:rPr>
              <a:t>-</a:t>
            </a:r>
            <a:r>
              <a:rPr lang="ko-KR" altLang="en-US" sz="2600">
                <a:latin typeface="맑은 고딕"/>
                <a:ea typeface="맑은 고딕"/>
              </a:rPr>
              <a:t>오이마켓</a:t>
            </a:r>
            <a:r>
              <a:rPr lang="en-US" altLang="ko-KR" sz="2600">
                <a:latin typeface="맑은 고딕"/>
                <a:ea typeface="맑은 고딕"/>
              </a:rPr>
              <a:t>-&gt;OEMarketProject</a:t>
            </a:r>
            <a:endParaRPr lang="en-US" altLang="ko-KR" sz="2600"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en-US" altLang="ko-KR" sz="2600">
                <a:latin typeface="맑은 고딕"/>
                <a:ea typeface="맑은 고딕"/>
              </a:rPr>
              <a:t>  </a:t>
            </a:r>
            <a:r>
              <a:rPr lang="ko-KR" altLang="en-US" sz="2600">
                <a:latin typeface="맑은 고딕"/>
                <a:ea typeface="맑은 고딕"/>
              </a:rPr>
              <a:t> </a:t>
            </a:r>
            <a:r>
              <a:rPr lang="en-US" altLang="ko-KR" sz="2600">
                <a:latin typeface="맑은 고딕"/>
                <a:ea typeface="맑은 고딕"/>
              </a:rPr>
              <a:t> DB sql</a:t>
            </a:r>
            <a:r>
              <a:rPr lang="ko-KR" altLang="en-US" sz="2600">
                <a:latin typeface="맑은 고딕"/>
                <a:ea typeface="맑은 고딕"/>
              </a:rPr>
              <a:t>파일 </a:t>
            </a:r>
            <a:r>
              <a:rPr lang="en-US" altLang="ko-KR" sz="2600">
                <a:latin typeface="맑은 고딕"/>
                <a:ea typeface="맑은 고딕"/>
              </a:rPr>
              <a:t>:</a:t>
            </a:r>
            <a:r>
              <a:rPr lang="ko-KR" altLang="en-US" sz="2600">
                <a:latin typeface="맑은 고딕"/>
                <a:ea typeface="맑은 고딕"/>
              </a:rPr>
              <a:t> 포트폴리오</a:t>
            </a:r>
            <a:r>
              <a:rPr lang="en-US" altLang="ko-KR" sz="2600">
                <a:latin typeface="맑은 고딕"/>
                <a:ea typeface="맑은 고딕"/>
              </a:rPr>
              <a:t>-</a:t>
            </a:r>
            <a:r>
              <a:rPr lang="ko-KR" altLang="en-US" sz="2600">
                <a:latin typeface="맑은 고딕"/>
                <a:ea typeface="맑은 고딕"/>
              </a:rPr>
              <a:t>오이마켓</a:t>
            </a:r>
            <a:r>
              <a:rPr lang="en-US" altLang="ko-KR" sz="2600">
                <a:latin typeface="맑은 고딕"/>
                <a:ea typeface="맑은 고딕"/>
              </a:rPr>
              <a:t>-&gt;DB_SQL_</a:t>
            </a:r>
            <a:r>
              <a:rPr lang="ko-KR" altLang="en-US" sz="2600">
                <a:latin typeface="맑은 고딕"/>
                <a:ea typeface="맑은 고딕"/>
              </a:rPr>
              <a:t>클래스명 정리</a:t>
            </a:r>
            <a:r>
              <a:rPr lang="en-US" altLang="ko-KR" sz="2600">
                <a:latin typeface="맑은 고딕"/>
                <a:ea typeface="맑은 고딕"/>
              </a:rPr>
              <a:t>-&gt;OEDB_</a:t>
            </a:r>
            <a:r>
              <a:rPr lang="ko-KR" altLang="en-US" sz="2600">
                <a:latin typeface="맑은 고딕"/>
                <a:ea typeface="맑은 고딕"/>
              </a:rPr>
              <a:t>최종</a:t>
            </a:r>
            <a:endParaRPr lang="ko-KR" altLang="en-US" sz="2600">
              <a:latin typeface="맑은 고딕"/>
              <a:ea typeface="맑은 고딕"/>
            </a:endParaRPr>
          </a:p>
          <a:p>
            <a:pPr algn="l">
              <a:defRPr/>
            </a:pPr>
            <a:endParaRPr lang="ko-KR" altLang="en-US" sz="2600"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팀프로젝트 깃 허브 주소</a:t>
            </a:r>
            <a:r>
              <a:rPr lang="en-US" altLang="ko-KR">
                <a:latin typeface="맑은 고딕"/>
                <a:ea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en-US">
                <a:latin typeface="맑은 고딕"/>
                <a:ea typeface="맑은 고딕"/>
                <a:hlinkClick r:id="rId7"/>
              </a:rPr>
              <a:t>https://github.com/suyxonxx/Team-Project-5252</a:t>
            </a:r>
            <a:endParaRPr lang="ko-KR" altLang="en-US" sz="2600">
              <a:latin typeface="맑은 고딕"/>
              <a:ea typeface="맑은 고딕"/>
            </a:endParaRPr>
          </a:p>
          <a:p>
            <a:pPr algn="l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l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algn="l"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38603" y="4865378"/>
            <a:ext cx="4006132" cy="10255"/>
            <a:chOff x="938603" y="4865378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938603" y="4865378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5299" y="5104650"/>
            <a:ext cx="6735796" cy="4289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2890" y="4102860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384929" y="4525715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594482" y="1039942"/>
            <a:ext cx="7990409" cy="8674431"/>
            <a:chOff x="8594482" y="1039942"/>
            <a:chExt cx="7990409" cy="8674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594482" y="1039942"/>
              <a:ext cx="7990409" cy="86744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80707" y="1454467"/>
            <a:ext cx="6221989" cy="1375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591402"/>
            <a:ext cx="4006132" cy="10255"/>
            <a:chOff x="938603" y="4591402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591402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5839" y="1792044"/>
            <a:ext cx="6751034" cy="247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861263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708" y="1454470"/>
            <a:ext cx="5544036" cy="137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6747" y="1894897"/>
            <a:ext cx="327735" cy="327735"/>
            <a:chOff x="8266747" y="1894897"/>
            <a:chExt cx="327735" cy="327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6747" y="1894897"/>
              <a:ext cx="327735" cy="327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531" y="1792041"/>
            <a:ext cx="1031824" cy="54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5744" y="5637663"/>
            <a:ext cx="6750881" cy="2495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667" y="5752192"/>
            <a:ext cx="327735" cy="327735"/>
            <a:chOff x="8266667" y="5752192"/>
            <a:chExt cx="327735" cy="327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6667" y="5752192"/>
              <a:ext cx="327735" cy="3277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3454" y="5649336"/>
            <a:ext cx="1012776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371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2489836"/>
            <a:ext cx="4006132" cy="10255"/>
            <a:chOff x="938603" y="2489836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2489836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90" y="1946363"/>
            <a:ext cx="1308681" cy="54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5016" y="817588"/>
            <a:ext cx="170652" cy="444709"/>
            <a:chOff x="4655016" y="817588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5016" y="817588"/>
              <a:ext cx="170651" cy="170651"/>
              <a:chOff x="4655016" y="817588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016" y="1091645"/>
              <a:ext cx="170651" cy="170651"/>
              <a:chOff x="4655016" y="1091645"/>
              <a:chExt cx="170651" cy="1706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55016" y="1091645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6887" y="3344763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603" y="2803318"/>
            <a:ext cx="7990409" cy="8674431"/>
            <a:chOff x="938603" y="2803318"/>
            <a:chExt cx="7990409" cy="8674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03" y="2803318"/>
              <a:ext cx="7990409" cy="8674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000" y="2489838"/>
            <a:ext cx="4006132" cy="10255"/>
            <a:chOff x="9200000" y="2489838"/>
            <a:chExt cx="4006132" cy="1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200000" y="2489838"/>
              <a:ext cx="4006132" cy="10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4287" y="1946363"/>
            <a:ext cx="1327729" cy="549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4832" y="2774747"/>
            <a:ext cx="7990409" cy="8674431"/>
            <a:chOff x="9264832" y="2774747"/>
            <a:chExt cx="7990409" cy="8674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4832" y="2774747"/>
              <a:ext cx="7990409" cy="867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563362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3525" y="817588"/>
            <a:ext cx="170652" cy="444709"/>
            <a:chOff x="4473525" y="817588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3525" y="817588"/>
              <a:ext cx="170651" cy="170651"/>
              <a:chOff x="4473525" y="817588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5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3526" y="1091645"/>
              <a:ext cx="170651" cy="170651"/>
              <a:chOff x="4473526" y="1091645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3526" y="1091645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8603" y="1471743"/>
            <a:ext cx="16478540" cy="8490162"/>
            <a:chOff x="938603" y="1471743"/>
            <a:chExt cx="16478540" cy="849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03" y="1471743"/>
              <a:ext cx="16478540" cy="849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3460" y="8580236"/>
            <a:ext cx="2922778" cy="2922778"/>
            <a:chOff x="15123460" y="8580236"/>
            <a:chExt cx="2922778" cy="292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3460" y="8580236"/>
              <a:ext cx="2922778" cy="2922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1120755"/>
            <a:ext cx="14408508" cy="1462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3"/>
            <a:ext cx="1422381" cy="1090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0476" y="615896"/>
            <a:ext cx="7045714" cy="9878095"/>
            <a:chOff x="9790476" y="615896"/>
            <a:chExt cx="7045714" cy="987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0476" y="615896"/>
              <a:ext cx="7045714" cy="987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723651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1964771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658975"/>
            <a:ext cx="14408508" cy="826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488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9731" y="398783"/>
            <a:ext cx="8316237" cy="9488149"/>
            <a:chOff x="9109731" y="398783"/>
            <a:chExt cx="8316237" cy="9488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9731" y="398783"/>
              <a:ext cx="8316237" cy="948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18</ep:Words>
  <ep:PresentationFormat>On-screen Show (4:3)</ep:PresentationFormat>
  <ep:Paragraphs>4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Slide 1</vt:lpstr>
      <vt:lpstr>Slide 2</vt:lpstr>
      <vt:lpstr>슬라이드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2022-08-29T00:44:20.000</dcterms:created>
  <dc:creator>officegen</dc:creator>
  <cp:lastModifiedBy>sujung</cp:lastModifiedBy>
  <dcterms:modified xsi:type="dcterms:W3CDTF">2022-09-07T06:24:17.217</dcterms:modified>
  <cp:revision>4</cp:revision>
  <cp:version>1000.0000.01</cp:version>
</cp:coreProperties>
</file>